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7" r:id="rId5"/>
    <p:sldId id="256" r:id="rId6"/>
    <p:sldId id="258" r:id="rId7"/>
  </p:sldIdLst>
  <p:sldSz cx="12192000" cy="6858000"/>
  <p:notesSz cx="6858000" cy="9144000"/>
  <p:defaultTextStyle>
    <a:defPPr>
      <a:defRPr lang="th-TH"/>
    </a:defPPr>
    <a:lvl1pPr marL="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0" d="100"/>
          <a:sy n="70" d="100"/>
        </p:scale>
        <p:origin x="1094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18AABD-6516-3914-41A6-15042A26EBD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>
            <a:normAutofit/>
          </a:bodyPr>
          <a:lstStyle>
            <a:lvl1pPr algn="ctr">
              <a:defRPr sz="5400"/>
            </a:lvl1pPr>
          </a:lstStyle>
          <a:p>
            <a:r>
              <a:rPr lang="en-US" dirty="0"/>
              <a:t>Click to edit Master title style</a:t>
            </a:r>
            <a:endParaRPr lang="th-TH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4E2A581-DA13-2244-4AD6-477E2EF1BB9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th-TH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3629A5-31B3-C3CD-0D0B-4ABA162876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5AD88A-B1B2-4EF0-8FDE-58E5E355B50B}" type="datetimeFigureOut">
              <a:rPr lang="th-TH" smtClean="0"/>
              <a:t>14/10/68</a:t>
            </a:fld>
            <a:endParaRPr lang="th-T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8B8AB09-A0E1-6525-6610-6796F448A8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388C23-B07C-2D79-5920-1A525E0FC2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E70907-DAFD-40BE-8636-3809ECFD3CAC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8583055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F2C99B-7805-933F-A1B0-BF94FF0B1D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 dirty="0"/>
              <a:t>Click to edit Master title style</a:t>
            </a:r>
            <a:endParaRPr lang="th-TH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977AE3-EE6A-C058-C32E-D5E7E119A3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th-TH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A9EC159-EEF0-D47C-8D07-B6B92FD879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5AD88A-B1B2-4EF0-8FDE-58E5E355B50B}" type="datetimeFigureOut">
              <a:rPr lang="th-TH" smtClean="0"/>
              <a:t>14/10/68</a:t>
            </a:fld>
            <a:endParaRPr lang="th-T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C4EF81E-D0A4-5882-5C8E-39612E1093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C5B3FF8-75BA-EC98-EB1A-50EF9ACACD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E70907-DAFD-40BE-8636-3809ECFD3CAC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41434187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A6A0A2-9A25-4AFF-52A0-32AD142C15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672136"/>
            <a:ext cx="10515600" cy="2852737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Master title style</a:t>
            </a:r>
            <a:endParaRPr lang="th-TH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80ABC1D-CA9A-9422-6280-C56EE3FC6CF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3551861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079592E-1926-FD53-A36B-ED36A7DD0E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5AD88A-B1B2-4EF0-8FDE-58E5E355B50B}" type="datetimeFigureOut">
              <a:rPr lang="th-TH" smtClean="0"/>
              <a:t>14/10/68</a:t>
            </a:fld>
            <a:endParaRPr lang="th-T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07A6999-EE80-7443-3892-75710FE0ED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9B58E38-5E61-405B-C1AE-3FF7CC44CA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E70907-DAFD-40BE-8636-3809ECFD3CAC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5492930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13EC92-C4F6-EA93-6A2B-BB32C7B1DF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 dirty="0"/>
              <a:t>Click to edit Master title style</a:t>
            </a:r>
            <a:endParaRPr lang="th-TH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FBDE05-38E8-F3B9-0172-684A58970DA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04274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A4DD80C-D7FE-96B6-F3F5-F59B67F3AD2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04274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1ACC11E-5F4E-F35C-2995-874F9A13EC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5AD88A-B1B2-4EF0-8FDE-58E5E355B50B}" type="datetimeFigureOut">
              <a:rPr lang="th-TH" smtClean="0"/>
              <a:t>14/10/68</a:t>
            </a:fld>
            <a:endParaRPr lang="th-TH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87BD35D-110F-8085-BA93-8F7BDDA487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8C9F362-6EFF-CF26-98CF-2866A8FAF6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E70907-DAFD-40BE-8636-3809ECFD3CAC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42904484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7A639E-45D8-A20E-DB67-A0AE7BB53E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 dirty="0"/>
              <a:t>Click to edit Master title style</a:t>
            </a:r>
            <a:endParaRPr lang="th-TH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9EF9F83-58F2-5A81-A065-7C3BC8A8B8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5AD88A-B1B2-4EF0-8FDE-58E5E355B50B}" type="datetimeFigureOut">
              <a:rPr lang="th-TH" smtClean="0"/>
              <a:t>14/10/68</a:t>
            </a:fld>
            <a:endParaRPr lang="th-TH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0556B0F-F1B9-A59C-3E1A-499C89F179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DFBE1EA-BB08-ED8B-8CDE-DC40DD5923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E70907-DAFD-40BE-8636-3809ECFD3CAC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2540571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02B74E8-D9FA-FAF0-AED3-B3A32EC2C6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5AD88A-B1B2-4EF0-8FDE-58E5E355B50B}" type="datetimeFigureOut">
              <a:rPr lang="th-TH" smtClean="0"/>
              <a:t>14/10/68</a:t>
            </a:fld>
            <a:endParaRPr lang="th-TH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D3415DC-5F32-57B8-EEA5-56E1CB31D2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BCBCBD4-90AD-A6E6-0A95-67BAF052EC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E70907-DAFD-40BE-8636-3809ECFD3CAC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151535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7B042A7C-894B-4CC7-0FD0-AD3E363AA048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087" t="58100" r="51370" b="3785"/>
          <a:stretch/>
        </p:blipFill>
        <p:spPr>
          <a:xfrm>
            <a:off x="1363404" y="2403646"/>
            <a:ext cx="9465187" cy="840380"/>
          </a:xfrm>
          <a:prstGeom prst="rect">
            <a:avLst/>
          </a:prstGeom>
        </p:spPr>
      </p:pic>
      <p:grpSp>
        <p:nvGrpSpPr>
          <p:cNvPr id="8" name="Group 7">
            <a:extLst>
              <a:ext uri="{FF2B5EF4-FFF2-40B4-BE49-F238E27FC236}">
                <a16:creationId xmlns:a16="http://schemas.microsoft.com/office/drawing/2014/main" id="{A78FB732-A7D3-61EA-D714-CB20DCD3A1F4}"/>
              </a:ext>
            </a:extLst>
          </p:cNvPr>
          <p:cNvGrpSpPr/>
          <p:nvPr userDrawn="1"/>
        </p:nvGrpSpPr>
        <p:grpSpPr>
          <a:xfrm>
            <a:off x="2072238" y="662077"/>
            <a:ext cx="8047520" cy="1557236"/>
            <a:chOff x="1836206" y="174787"/>
            <a:chExt cx="5370772" cy="1039272"/>
          </a:xfrm>
        </p:grpSpPr>
        <p:pic>
          <p:nvPicPr>
            <p:cNvPr id="9" name="Picture 8">
              <a:extLst>
                <a:ext uri="{FF2B5EF4-FFF2-40B4-BE49-F238E27FC236}">
                  <a16:creationId xmlns:a16="http://schemas.microsoft.com/office/drawing/2014/main" id="{3F3A3F4B-CF4E-8E57-BC44-A6651ADDA993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326812" y="174787"/>
              <a:ext cx="3880166" cy="1039272"/>
            </a:xfrm>
            <a:prstGeom prst="rect">
              <a:avLst/>
            </a:prstGeom>
          </p:spPr>
        </p:pic>
        <p:pic>
          <p:nvPicPr>
            <p:cNvPr id="10" name="Picture 9">
              <a:extLst>
                <a:ext uri="{FF2B5EF4-FFF2-40B4-BE49-F238E27FC236}">
                  <a16:creationId xmlns:a16="http://schemas.microsoft.com/office/drawing/2014/main" id="{886A0432-F791-7FAD-2F55-2F3749CDAF80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9346"/>
            <a:stretch/>
          </p:blipFill>
          <p:spPr>
            <a:xfrm>
              <a:off x="1836206" y="174787"/>
              <a:ext cx="1490606" cy="1039272"/>
            </a:xfrm>
            <a:prstGeom prst="rect">
              <a:avLst/>
            </a:prstGeom>
          </p:spPr>
        </p:pic>
      </p:grpSp>
      <p:pic>
        <p:nvPicPr>
          <p:cNvPr id="11" name="Picture 10">
            <a:extLst>
              <a:ext uri="{FF2B5EF4-FFF2-40B4-BE49-F238E27FC236}">
                <a16:creationId xmlns:a16="http://schemas.microsoft.com/office/drawing/2014/main" id="{2F03DD4D-6C36-B54D-98B3-3C0CB0C02C55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3152" y="57307"/>
            <a:ext cx="1282358" cy="1129999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8298060D-A5FB-0D05-B3AC-B53CA2C5B64A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26890" y="359269"/>
            <a:ext cx="1675892" cy="490505"/>
          </a:xfrm>
          <a:prstGeom prst="rect">
            <a:avLst/>
          </a:prstGeom>
        </p:spPr>
      </p:pic>
      <p:sp>
        <p:nvSpPr>
          <p:cNvPr id="16" name="Rectangle 15">
            <a:extLst>
              <a:ext uri="{FF2B5EF4-FFF2-40B4-BE49-F238E27FC236}">
                <a16:creationId xmlns:a16="http://schemas.microsoft.com/office/drawing/2014/main" id="{E59BEFCB-06E6-B622-D0F8-D4C3603D2495}"/>
              </a:ext>
            </a:extLst>
          </p:cNvPr>
          <p:cNvSpPr/>
          <p:nvPr userDrawn="1"/>
        </p:nvSpPr>
        <p:spPr>
          <a:xfrm>
            <a:off x="0" y="6284977"/>
            <a:ext cx="12192000" cy="57302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7" name="Title Placeholder 1">
            <a:extLst>
              <a:ext uri="{FF2B5EF4-FFF2-40B4-BE49-F238E27FC236}">
                <a16:creationId xmlns:a16="http://schemas.microsoft.com/office/drawing/2014/main" id="{8AF0F72C-4E6F-5B6F-1F35-45D27C1CF8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7858" y="3789680"/>
            <a:ext cx="10876280" cy="15748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>
              <a:defRPr sz="5400" b="1">
                <a:latin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th-TH" dirty="0"/>
          </a:p>
        </p:txBody>
      </p:sp>
      <p:sp>
        <p:nvSpPr>
          <p:cNvPr id="13" name="Date Placeholder 3">
            <a:extLst>
              <a:ext uri="{FF2B5EF4-FFF2-40B4-BE49-F238E27FC236}">
                <a16:creationId xmlns:a16="http://schemas.microsoft.com/office/drawing/2014/main" id="{4D2571A9-11B6-EEF3-DD46-1315AFA8335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065465" y="6415650"/>
            <a:ext cx="2714625" cy="365125"/>
          </a:xfrm>
        </p:spPr>
        <p:txBody>
          <a:bodyPr/>
          <a:lstStyle>
            <a:lvl1pPr>
              <a:defRPr>
                <a:latin typeface="Arial" panose="020B0604020202020204" pitchFamily="34" charset="0"/>
              </a:defRPr>
            </a:lvl1pPr>
          </a:lstStyle>
          <a:p>
            <a:fld id="{152FA7AF-31C6-4BA4-811A-769C00F8A820}" type="datetimeFigureOut">
              <a:rPr lang="th-TH" smtClean="0"/>
              <a:pPr/>
              <a:t>14/10/68</a:t>
            </a:fld>
            <a:endParaRPr lang="th-TH"/>
          </a:p>
        </p:txBody>
      </p:sp>
      <p:sp>
        <p:nvSpPr>
          <p:cNvPr id="14" name="Footer Placeholder 4">
            <a:extLst>
              <a:ext uri="{FF2B5EF4-FFF2-40B4-BE49-F238E27FC236}">
                <a16:creationId xmlns:a16="http://schemas.microsoft.com/office/drawing/2014/main" id="{56275700-FAB9-C3EC-A959-CE51A8A19A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875341" y="6415650"/>
            <a:ext cx="4114800" cy="365125"/>
          </a:xfrm>
        </p:spPr>
        <p:txBody>
          <a:bodyPr/>
          <a:lstStyle>
            <a:lvl1pPr>
              <a:defRPr>
                <a:latin typeface="Arial" panose="020B0604020202020204" pitchFamily="34" charset="0"/>
              </a:defRPr>
            </a:lvl1pPr>
          </a:lstStyle>
          <a:p>
            <a:endParaRPr lang="th-TH"/>
          </a:p>
        </p:txBody>
      </p:sp>
      <p:sp>
        <p:nvSpPr>
          <p:cNvPr id="15" name="Slide Number Placeholder 5">
            <a:extLst>
              <a:ext uri="{FF2B5EF4-FFF2-40B4-BE49-F238E27FC236}">
                <a16:creationId xmlns:a16="http://schemas.microsoft.com/office/drawing/2014/main" id="{B734128C-3788-B8A5-120B-2CE3C8A644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085391" y="6415651"/>
            <a:ext cx="2743200" cy="365125"/>
          </a:xfrm>
        </p:spPr>
        <p:txBody>
          <a:bodyPr/>
          <a:lstStyle>
            <a:lvl1pPr>
              <a:defRPr>
                <a:latin typeface="Arial" panose="020B0604020202020204" pitchFamily="34" charset="0"/>
              </a:defRPr>
            </a:lvl1pPr>
          </a:lstStyle>
          <a:p>
            <a:fld id="{EC0A46C0-41AF-4253-B68F-4D3C2AC1BDF1}" type="slidenum">
              <a:rPr lang="th-TH" smtClean="0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0369886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CB005C60-3A76-E3AC-8E6D-F92F63D6DED9}"/>
              </a:ext>
            </a:extLst>
          </p:cNvPr>
          <p:cNvPicPr>
            <a:picLocks noChangeAspect="1"/>
          </p:cNvPicPr>
          <p:nvPr userDrawn="1"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048EEA2-ABD4-A764-AC4C-440770928F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th-TH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F8BE470-E740-B0C1-E894-A00B649EB71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0427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th-TH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D1484E7-42BF-42C0-E51E-43DBE1D413E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0" y="5868365"/>
            <a:ext cx="2743200" cy="3174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fld id="{5F5AD88A-B1B2-4EF0-8FDE-58E5E355B50B}" type="datetimeFigureOut">
              <a:rPr lang="th-TH" smtClean="0"/>
              <a:pPr/>
              <a:t>14/10/68</a:t>
            </a:fld>
            <a:endParaRPr lang="th-T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BFBE28-0545-2FA6-327A-09D3AE5E7DC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200400" y="5868365"/>
            <a:ext cx="4114800" cy="3174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endParaRPr lang="th-TH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4B0234C-8100-5743-0E77-173CDF91335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772400" y="5868365"/>
            <a:ext cx="2743200" cy="3174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fld id="{45E70907-DAFD-40BE-8636-3809ECFD3CAC}" type="slidenum">
              <a:rPr lang="th-TH" smtClean="0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9627812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6" r:id="rId5"/>
    <p:sldLayoutId id="2147483667" r:id="rId6"/>
    <p:sldLayoutId id="2147483672" r:id="rId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Arial" panose="020B060402020202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h-TH"/>
      </a:defPPr>
      <a:lvl1pPr marL="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A94218-6B24-FE07-756A-0426E4C557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h-TH" dirty="0"/>
          </a:p>
        </p:txBody>
      </p:sp>
    </p:spTree>
    <p:extLst>
      <p:ext uri="{BB962C8B-B14F-4D97-AF65-F5344CB8AC3E}">
        <p14:creationId xmlns:p14="http://schemas.microsoft.com/office/powerpoint/2010/main" val="39811825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C219A7-FA55-A429-F2E3-D081AD02E95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th-TH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C1610F6-3E23-B757-8FA3-7C867CADDB1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h-TH" dirty="0"/>
          </a:p>
        </p:txBody>
      </p:sp>
    </p:spTree>
    <p:extLst>
      <p:ext uri="{BB962C8B-B14F-4D97-AF65-F5344CB8AC3E}">
        <p14:creationId xmlns:p14="http://schemas.microsoft.com/office/powerpoint/2010/main" val="4698781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015471-C190-1B02-ED51-F27DB1559C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h-TH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2ABE4F-94F7-FF9C-239F-0C6882BE6C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017479538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fce8025b-c14c-4e4a-9a0a-f7f96837d98f">
      <Terms xmlns="http://schemas.microsoft.com/office/infopath/2007/PartnerControls"/>
    </lcf76f155ced4ddcb4097134ff3c332f>
    <TaxCatchAll xmlns="27fb19a7-5266-4304-8a57-df5c3a61e893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เอกสาร" ma:contentTypeID="0x010100EA881EC3C7B47B449CFA830E1C791411" ma:contentTypeVersion="16" ma:contentTypeDescription="สร้างเอกสารใหม่" ma:contentTypeScope="" ma:versionID="d8fef029d4bb027334fbaca6cfb3ea07">
  <xsd:schema xmlns:xsd="http://www.w3.org/2001/XMLSchema" xmlns:xs="http://www.w3.org/2001/XMLSchema" xmlns:p="http://schemas.microsoft.com/office/2006/metadata/properties" xmlns:ns2="fce8025b-c14c-4e4a-9a0a-f7f96837d98f" xmlns:ns3="27fb19a7-5266-4304-8a57-df5c3a61e893" targetNamespace="http://schemas.microsoft.com/office/2006/metadata/properties" ma:root="true" ma:fieldsID="6e81a54dafaca6a4b6166e8b59052a5c" ns2:_="" ns3:_="">
    <xsd:import namespace="fce8025b-c14c-4e4a-9a0a-f7f96837d98f"/>
    <xsd:import namespace="27fb19a7-5266-4304-8a57-df5c3a61e89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2:MediaLengthInSecond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ce8025b-c14c-4e4a-9a0a-f7f96837d98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5" nillable="true" ma:taxonomy="true" ma:internalName="lcf76f155ced4ddcb4097134ff3c332f" ma:taxonomyFieldName="MediaServiceImageTags" ma:displayName="แท็กรูป" ma:readOnly="false" ma:fieldId="{5cf76f15-5ced-4ddc-b409-7134ff3c332f}" ma:taxonomyMulti="true" ma:sspId="15cda157-8ab8-4dc4-b34e-bae943c30f7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7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9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0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21" nillable="true" ma:displayName="Location" ma:indexed="true" ma:internalName="MediaServiceLocation" ma:readOnly="true">
      <xsd:simpleType>
        <xsd:restriction base="dms:Text"/>
      </xsd:simpleType>
    </xsd:element>
    <xsd:element name="MediaLengthInSeconds" ma:index="22" nillable="true" ma:displayName="MediaLengthInSeconds" ma:hidden="true" ma:internalName="MediaLengthInSeconds" ma:readOnly="true">
      <xsd:simpleType>
        <xsd:restriction base="dms:Unknown"/>
      </xsd:simpleType>
    </xsd:element>
    <xsd:element name="MediaServiceBillingMetadata" ma:index="23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7fb19a7-5266-4304-8a57-df5c3a61e893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แชร์กับ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แชร์พร้อมกับรายละเอียด" ma:internalName="SharedWithDetails" ma:readOnly="true">
      <xsd:simpleType>
        <xsd:restriction base="dms:Note">
          <xsd:maxLength value="255"/>
        </xsd:restriction>
      </xsd:simpleType>
    </xsd:element>
    <xsd:element name="TaxCatchAll" ma:index="16" nillable="true" ma:displayName="Taxonomy Catch All Column" ma:hidden="true" ma:list="{b5be84e4-4ec2-4d84-9498-ac6cea7a1f6c}" ma:internalName="TaxCatchAll" ma:showField="CatchAllData" ma:web="27fb19a7-5266-4304-8a57-df5c3a61e89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ชนิดเนื้อหา"/>
        <xsd:element ref="dc:title" minOccurs="0" maxOccurs="1" ma:index="4" ma:displayName="ชื่อเรื่อง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B74AF3C6-57CD-4E00-AAA3-4C0A15DED5EA}">
  <ds:schemaRefs>
    <ds:schemaRef ds:uri="http://schemas.microsoft.com/office/2006/metadata/properties"/>
    <ds:schemaRef ds:uri="http://schemas.microsoft.com/office/infopath/2007/PartnerControls"/>
    <ds:schemaRef ds:uri="fce8025b-c14c-4e4a-9a0a-f7f96837d98f"/>
    <ds:schemaRef ds:uri="27fb19a7-5266-4304-8a57-df5c3a61e893"/>
  </ds:schemaRefs>
</ds:datastoreItem>
</file>

<file path=customXml/itemProps2.xml><?xml version="1.0" encoding="utf-8"?>
<ds:datastoreItem xmlns:ds="http://schemas.openxmlformats.org/officeDocument/2006/customXml" ds:itemID="{5B47D519-C169-4837-A6F7-56F7CC62408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2193DA52-1130-41D3-BCB7-B3CE30EEFC3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ce8025b-c14c-4e4a-9a0a-f7f96837d98f"/>
    <ds:schemaRef ds:uri="27fb19a7-5266-4304-8a57-df5c3a61e89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</TotalTime>
  <Words>0</Words>
  <Application>Microsoft Office PowerPoint</Application>
  <PresentationFormat>Widescreen</PresentationFormat>
  <Paragraphs>0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Arial</vt:lpstr>
      <vt:lpstr>Custom Design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Nipapan Charoensri</dc:creator>
  <cp:lastModifiedBy>NCC Warisara Pongpattapan</cp:lastModifiedBy>
  <cp:revision>2</cp:revision>
  <dcterms:created xsi:type="dcterms:W3CDTF">2025-08-23T04:09:44Z</dcterms:created>
  <dcterms:modified xsi:type="dcterms:W3CDTF">2025-10-14T03:47:34Z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0x010100EA881EC3C7B47B449CFA830E1C791411</vt:lpwstr>
  </property>
</Properties>
</file>