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sldIdLst>
    <p:sldId id="257" r:id="rId5"/>
  </p:sldIdLst>
  <p:sldSz cx="6858000" cy="12192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291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25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1789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47FEE97-388E-47B6-EB1B-991483548FB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121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57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18255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เอกสาร" ma:contentTypeID="0x010100EA881EC3C7B47B449CFA830E1C791411" ma:contentTypeVersion="16" ma:contentTypeDescription="สร้างเอกสารใหม่" ma:contentTypeScope="" ma:versionID="d8fef029d4bb027334fbaca6cfb3ea07">
  <xsd:schema xmlns:xsd="http://www.w3.org/2001/XMLSchema" xmlns:xs="http://www.w3.org/2001/XMLSchema" xmlns:p="http://schemas.microsoft.com/office/2006/metadata/properties" xmlns:ns2="fce8025b-c14c-4e4a-9a0a-f7f96837d98f" xmlns:ns3="27fb19a7-5266-4304-8a57-df5c3a61e893" targetNamespace="http://schemas.microsoft.com/office/2006/metadata/properties" ma:root="true" ma:fieldsID="6e81a54dafaca6a4b6166e8b59052a5c" ns2:_="" ns3:_="">
    <xsd:import namespace="fce8025b-c14c-4e4a-9a0a-f7f96837d98f"/>
    <xsd:import namespace="27fb19a7-5266-4304-8a57-df5c3a61e8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e8025b-c14c-4e4a-9a0a-f7f96837d9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แท็กรูป" ma:readOnly="false" ma:fieldId="{5cf76f15-5ced-4ddc-b409-7134ff3c332f}" ma:taxonomyMulti="true" ma:sspId="15cda157-8ab8-4dc4-b34e-bae943c30f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fb19a7-5266-4304-8a57-df5c3a61e8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แชร์กับ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แชร์พร้อมกับรายละเอียด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b5be84e4-4ec2-4d84-9498-ac6cea7a1f6c}" ma:internalName="TaxCatchAll" ma:showField="CatchAllData" ma:web="27fb19a7-5266-4304-8a57-df5c3a61e8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ชนิดเนื้อหา"/>
        <xsd:element ref="dc:title" minOccurs="0" maxOccurs="1" ma:index="4" ma:displayName="ชื่อเรื่อง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e8025b-c14c-4e4a-9a0a-f7f96837d98f">
      <Terms xmlns="http://schemas.microsoft.com/office/infopath/2007/PartnerControls"/>
    </lcf76f155ced4ddcb4097134ff3c332f>
    <TaxCatchAll xmlns="27fb19a7-5266-4304-8a57-df5c3a61e893" xsi:nil="true"/>
  </documentManagement>
</p:properties>
</file>

<file path=customXml/itemProps1.xml><?xml version="1.0" encoding="utf-8"?>
<ds:datastoreItem xmlns:ds="http://schemas.openxmlformats.org/officeDocument/2006/customXml" ds:itemID="{5B47D519-C169-4837-A6F7-56F7CC6240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93DA52-1130-41D3-BCB7-B3CE30EEFC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e8025b-c14c-4e4a-9a0a-f7f96837d98f"/>
    <ds:schemaRef ds:uri="27fb19a7-5266-4304-8a57-df5c3a61e8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4AF3C6-57CD-4E00-AAA3-4C0A15DED5EA}">
  <ds:schemaRefs>
    <ds:schemaRef ds:uri="http://schemas.microsoft.com/office/2006/metadata/properties"/>
    <ds:schemaRef ds:uri="http://schemas.microsoft.com/office/infopath/2007/PartnerControls"/>
    <ds:schemaRef ds:uri="fce8025b-c14c-4e4a-9a0a-f7f96837d98f"/>
    <ds:schemaRef ds:uri="27fb19a7-5266-4304-8a57-df5c3a61e89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1_Custom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Nipapan Charoensri</dc:creator>
  <cp:lastModifiedBy>NCC Warisara Pongpattapan</cp:lastModifiedBy>
  <cp:revision>4</cp:revision>
  <dcterms:created xsi:type="dcterms:W3CDTF">2025-08-23T04:09:44Z</dcterms:created>
  <dcterms:modified xsi:type="dcterms:W3CDTF">2025-10-15T03:46:04Z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0x010100EA881EC3C7B47B449CFA830E1C791411</vt:lpwstr>
  </property>
</Properties>
</file>